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4" r:id="rId1"/>
  </p:sldMasterIdLst>
  <p:notesMasterIdLst>
    <p:notesMasterId r:id="rId15"/>
  </p:notesMasterIdLst>
  <p:sldIdLst>
    <p:sldId id="256" r:id="rId2"/>
    <p:sldId id="257" r:id="rId3"/>
    <p:sldId id="266" r:id="rId4"/>
    <p:sldId id="272" r:id="rId5"/>
    <p:sldId id="258" r:id="rId6"/>
    <p:sldId id="259" r:id="rId7"/>
    <p:sldId id="268" r:id="rId8"/>
    <p:sldId id="263" r:id="rId9"/>
    <p:sldId id="269" r:id="rId10"/>
    <p:sldId id="270" r:id="rId11"/>
    <p:sldId id="264" r:id="rId12"/>
    <p:sldId id="271" r:id="rId13"/>
    <p:sldId id="265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Noto Sans KR" panose="020B0200000000000000" pitchFamily="50" charset="-127"/>
      <p:regular r:id="rId22"/>
      <p:bold r:id="rId23"/>
    </p:embeddedFont>
    <p:embeddedFont>
      <p:font typeface="Pretendard" panose="02000503000000020004" pitchFamily="2" charset="-127"/>
      <p:regular r:id="rId24"/>
      <p:bold r:id="rId25"/>
    </p:embeddedFont>
    <p:embeddedFont>
      <p:font typeface="Pretendard ExtraBold" panose="02000903000000020004" pitchFamily="2" charset="-127"/>
      <p:bold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4A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F454BB-FE10-B04C-2596-CBF2E7BC62C5}" v="10" dt="2025-06-14T11:00:57.279"/>
    <p1510:client id="{B12A65C4-4068-4F76-AA42-BD7351262BC7}" v="436" dt="2025-06-14T08:49:55.4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65" autoAdjust="0"/>
    <p:restoredTop sz="96279" autoAdjust="0"/>
  </p:normalViewPr>
  <p:slideViewPr>
    <p:cSldViewPr snapToGrid="0">
      <p:cViewPr>
        <p:scale>
          <a:sx n="75" d="100"/>
          <a:sy n="75" d="100"/>
        </p:scale>
        <p:origin x="1320" y="8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3E56F1-0413-4BA4-A272-926890DAA057}" type="datetimeFigureOut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A3B8F-FEC5-4E84-8730-EE73F05BE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472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A3B8F-FEC5-4E84-8730-EE73F05BEAA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356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700546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99795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823532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4970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166165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92728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420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5871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149760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69398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7198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7DF4D-D974-434D-9D64-40B7405DF5F0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214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oojanit.github.io/runday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600201"/>
            <a:ext cx="9144000" cy="1828800"/>
          </a:xfrm>
        </p:spPr>
        <p:txBody>
          <a:bodyPr anchor="b"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ko-KR" altLang="en-US" b="1" spc="300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런데이</a:t>
            </a:r>
            <a:br>
              <a:rPr lang="en-US" altLang="ko-KR" b="1" spc="3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</a:br>
            <a:r>
              <a:rPr lang="ko-KR" altLang="en-US" b="1" spc="3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웹페이지 리뉴얼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263396"/>
            <a:ext cx="9144000" cy="9944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ko-KR" altLang="en-US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주영운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77599A-0B0D-BA0D-D432-D71F64BD0D81}"/>
              </a:ext>
            </a:extLst>
          </p:cNvPr>
          <p:cNvSpPr/>
          <p:nvPr/>
        </p:nvSpPr>
        <p:spPr>
          <a:xfrm>
            <a:off x="1645920" y="885524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8" name="그림 7" descr="폰트, 그래픽, 서예, 타이포그래피이(가) 표시된 사진">
            <a:extLst>
              <a:ext uri="{FF2B5EF4-FFF2-40B4-BE49-F238E27FC236}">
                <a16:creationId xmlns:a16="http://schemas.microsoft.com/office/drawing/2014/main" id="{FCD2BC31-E465-8FCC-AF69-216031876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94" y="623429"/>
            <a:ext cx="1762706" cy="63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7A4C3-DD77-41CF-8E4F-7B480C808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래픽, 상징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3D35F48-F5EA-A648-3137-6041672307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7" t="25413" r="21997" b="22997"/>
          <a:stretch>
            <a:fillRect/>
          </a:stretch>
        </p:blipFill>
        <p:spPr>
          <a:xfrm>
            <a:off x="7866742" y="2082799"/>
            <a:ext cx="5596584" cy="540623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236F07E-B60C-AEDC-51EA-B88EC59DFA41}"/>
              </a:ext>
            </a:extLst>
          </p:cNvPr>
          <p:cNvSpPr txBox="1">
            <a:spLocks/>
          </p:cNvSpPr>
          <p:nvPr/>
        </p:nvSpPr>
        <p:spPr>
          <a:xfrm>
            <a:off x="838200" y="1116529"/>
            <a:ext cx="10515600" cy="966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화면 설계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542311-B524-4DBB-EA86-EE77F072C59A}"/>
              </a:ext>
            </a:extLst>
          </p:cNvPr>
          <p:cNvSpPr txBox="1">
            <a:spLocks/>
          </p:cNvSpPr>
          <p:nvPr/>
        </p:nvSpPr>
        <p:spPr>
          <a:xfrm>
            <a:off x="838200" y="2359405"/>
            <a:ext cx="10515600" cy="38175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FAQ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2341C9-9D01-19D5-EC7E-596563141E52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3" name="그림 12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C19EE54-7084-8B9B-1FCF-E70C959579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4721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19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0EC2A-15A0-3749-AC27-A0704B3FA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6E8B681-3DC5-8C6D-3668-61DF82F8E30C}"/>
              </a:ext>
            </a:extLst>
          </p:cNvPr>
          <p:cNvSpPr txBox="1">
            <a:spLocks/>
          </p:cNvSpPr>
          <p:nvPr/>
        </p:nvSpPr>
        <p:spPr>
          <a:xfrm>
            <a:off x="838200" y="1116529"/>
            <a:ext cx="10515600" cy="966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디자인 시안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3045ED-5CDB-A8B2-AACE-2593DF9A82AA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3" name="그림 2" descr="텍스트, 스크린샷, 온라인 광고, 웹사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2AC0AA3-724E-F79F-549B-9B7ED53AFF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169" y="0"/>
            <a:ext cx="1855342" cy="6858000"/>
          </a:xfrm>
          <a:prstGeom prst="rect">
            <a:avLst/>
          </a:prstGeom>
        </p:spPr>
      </p:pic>
      <p:pic>
        <p:nvPicPr>
          <p:cNvPr id="9" name="그림 8" descr="텍스트, 웹사이트, 온라인 광고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7B44CDB-6D21-E4BC-1CFB-C7AEF216B5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511" y="0"/>
            <a:ext cx="1430613" cy="6858000"/>
          </a:xfrm>
          <a:prstGeom prst="rect">
            <a:avLst/>
          </a:prstGeom>
        </p:spPr>
      </p:pic>
      <p:pic>
        <p:nvPicPr>
          <p:cNvPr id="13" name="그림 12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68389E2-0077-2E01-EFFC-C880EBEF8E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124" y="0"/>
            <a:ext cx="3109910" cy="6858000"/>
          </a:xfrm>
          <a:prstGeom prst="rect">
            <a:avLst/>
          </a:prstGeom>
        </p:spPr>
      </p:pic>
      <p:pic>
        <p:nvPicPr>
          <p:cNvPr id="15" name="그림 14" descr="텍스트, 스크린샷, 소프트웨어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6E084E7-F2DA-96FD-7F4A-4219BDF346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201" y="2565400"/>
            <a:ext cx="3570967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890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76679-51A9-FA8C-4B55-283EE9ED3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7C6CAB4-43D1-9233-57FF-45CCB5E37E42}"/>
              </a:ext>
            </a:extLst>
          </p:cNvPr>
          <p:cNvSpPr txBox="1">
            <a:spLocks/>
          </p:cNvSpPr>
          <p:nvPr/>
        </p:nvSpPr>
        <p:spPr>
          <a:xfrm>
            <a:off x="838200" y="1116529"/>
            <a:ext cx="10515600" cy="966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디자인 시안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6DC215-36AB-671F-BC3A-373A450062C1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8" name="그림 7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233DB5C-79DA-7481-32D6-5A962D591B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3677"/>
            <a:ext cx="6096736" cy="3429414"/>
          </a:xfrm>
          <a:prstGeom prst="rect">
            <a:avLst/>
          </a:prstGeom>
        </p:spPr>
      </p:pic>
      <p:pic>
        <p:nvPicPr>
          <p:cNvPr id="15" name="그림 14" descr="텍스트, 스크린샷, 소프트웨어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B785362-991B-CA48-3B62-FADFA208B5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53677"/>
            <a:ext cx="6096736" cy="3429414"/>
          </a:xfrm>
          <a:prstGeom prst="rect">
            <a:avLst/>
          </a:prstGeom>
        </p:spPr>
      </p:pic>
      <p:pic>
        <p:nvPicPr>
          <p:cNvPr id="17" name="그림 16" descr="텍스트, 스크린샷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ADE4C24-B9B9-9EBE-81DF-98CEB11E97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65" y="-413"/>
            <a:ext cx="6096735" cy="34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29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5EC72-7A6A-75A0-2D4B-89E555A71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래픽, 상징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8D7B7BC-D7B4-38CB-E135-D88E8C1CD8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7" t="25413" r="21997" b="22997"/>
          <a:stretch>
            <a:fillRect/>
          </a:stretch>
        </p:blipFill>
        <p:spPr>
          <a:xfrm>
            <a:off x="7866742" y="2082799"/>
            <a:ext cx="5596584" cy="540623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B3EFC46-7779-6ECB-C272-AB85E5AB92AB}"/>
              </a:ext>
            </a:extLst>
          </p:cNvPr>
          <p:cNvSpPr txBox="1">
            <a:spLocks/>
          </p:cNvSpPr>
          <p:nvPr/>
        </p:nvSpPr>
        <p:spPr>
          <a:xfrm>
            <a:off x="838200" y="1116529"/>
            <a:ext cx="10515600" cy="966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구현 웹페이지 링크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28D4ED-215E-3E4A-C1DA-A53047180B53}"/>
              </a:ext>
            </a:extLst>
          </p:cNvPr>
          <p:cNvSpPr txBox="1">
            <a:spLocks/>
          </p:cNvSpPr>
          <p:nvPr/>
        </p:nvSpPr>
        <p:spPr>
          <a:xfrm>
            <a:off x="838200" y="2359405"/>
            <a:ext cx="10515600" cy="38175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hlinkClick r:id="rId3"/>
              </a:rPr>
              <a:t>https://oojanit.github.io/runday/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00000"/>
              </a:lnSpc>
            </a:pP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1D86F5-8C55-88C2-B855-AA7EFE73C93D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7540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그래픽, 상징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09766F3-7928-2DCE-345E-28B710E7A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7" t="25413" r="21997" b="22997"/>
          <a:stretch>
            <a:fillRect/>
          </a:stretch>
        </p:blipFill>
        <p:spPr>
          <a:xfrm>
            <a:off x="7866742" y="2082799"/>
            <a:ext cx="5596584" cy="5406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3242C5-3233-3CD1-2E3C-2019EEE64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6529"/>
            <a:ext cx="10515600" cy="966269"/>
          </a:xfrm>
        </p:spPr>
        <p:txBody>
          <a:bodyPr>
            <a:normAutofit/>
          </a:bodyPr>
          <a:lstStyle/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기획 의도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7CCB4-F150-DFDE-9C2F-6AC0E3E8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9405"/>
            <a:ext cx="10515600" cy="381755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달리기 코칭(트레이닝) </a:t>
            </a:r>
            <a:r>
              <a:rPr lang="ko-KR" altLang="en-US" b="1" dirty="0">
                <a:solidFill>
                  <a:srgbClr val="5A4AF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모바일 앱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‘</a:t>
            </a:r>
            <a:r>
              <a:rPr lang="ko-KR" altLang="en-US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런데이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’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b="1" dirty="0">
                <a:solidFill>
                  <a:srgbClr val="5A4AF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소개 및 홍보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앱 다운로드 유도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기존 앱 사용자 대상 개인 </a:t>
            </a:r>
            <a:r>
              <a:rPr lang="ko-KR" altLang="en-US" b="1" dirty="0">
                <a:solidFill>
                  <a:srgbClr val="5A4AF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운동기록 열람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및 관리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8C693A2-DFE9-73C0-73AD-19D1A4E82E58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5256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494E4-EDF3-0FE7-5380-E5C8D6BDC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그래픽, 상징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2912708-C709-94C4-74BD-AFDFD5F28B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7" t="25413" r="21997" b="22997"/>
          <a:stretch>
            <a:fillRect/>
          </a:stretch>
        </p:blipFill>
        <p:spPr>
          <a:xfrm>
            <a:off x="7866742" y="2082799"/>
            <a:ext cx="5596584" cy="5406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DB462F-1E4D-FABF-5217-5BF8BBFF0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6529"/>
            <a:ext cx="10515600" cy="966269"/>
          </a:xfrm>
        </p:spPr>
        <p:txBody>
          <a:bodyPr>
            <a:normAutofit/>
          </a:bodyPr>
          <a:lstStyle/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기획 의도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AB7FA-47CE-BCF5-BFA4-B6E959D7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9405"/>
            <a:ext cx="4556648" cy="381755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기존 웹페이지의 경우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줄글로 이루어진 설명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b="1" dirty="0">
                <a:solidFill>
                  <a:srgbClr val="5A4AF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앱의 기능 설명이 미흡</a:t>
            </a:r>
            <a:endParaRPr lang="en-US" altLang="ko-KR" b="1" dirty="0">
              <a:solidFill>
                <a:srgbClr val="5A4AF8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정보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앱 기능 설명, FAQ 등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 부족하여 사용자가 궁금한 것에 대한 답을 얻기 어려움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오로지 앱스토어로만 연결되는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기능이 없는 웹페이지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2F8956-B139-D30B-906F-E5A9069E584D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4" name="그림 13" descr="텍스트, 스크린샷, 사람, 웹사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61B6B9C-A6EE-6D35-1CB3-EEC163A795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33" y="0"/>
            <a:ext cx="2442924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 descr="스크린샷, 텍스트, 사람, 콜라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AB8852D-3618-A8B3-F595-C9D5A678EF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419" y="0"/>
            <a:ext cx="2126168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5090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9EE09-0649-6D1C-B7AE-F05D76395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BF2AFD3D-AA86-429E-9047-09264AD7AA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782807"/>
              </p:ext>
            </p:extLst>
          </p:nvPr>
        </p:nvGraphicFramePr>
        <p:xfrm>
          <a:off x="838201" y="2359404"/>
          <a:ext cx="10515600" cy="3838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6499">
                  <a:extLst>
                    <a:ext uri="{9D8B030D-6E8A-4147-A177-3AD203B41FA5}">
                      <a16:colId xmlns:a16="http://schemas.microsoft.com/office/drawing/2014/main" val="772604758"/>
                    </a:ext>
                  </a:extLst>
                </a:gridCol>
                <a:gridCol w="3263901">
                  <a:extLst>
                    <a:ext uri="{9D8B030D-6E8A-4147-A177-3AD203B41FA5}">
                      <a16:colId xmlns:a16="http://schemas.microsoft.com/office/drawing/2014/main" val="385615388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917011548"/>
                    </a:ext>
                  </a:extLst>
                </a:gridCol>
              </a:tblGrid>
              <a:tr h="3680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주요 사용자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방문 목적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니즈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779299"/>
                  </a:ext>
                </a:extLst>
              </a:tr>
              <a:tr h="78923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건강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트렌드에 관심이 있어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런데이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앱을 처음으로 접해 사용해 보려는 </a:t>
                      </a:r>
                      <a:r>
                        <a:rPr lang="ko-KR" altLang="en-US" b="1" dirty="0">
                          <a:solidFill>
                            <a:srgbClr val="5A4AF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초심자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초보자로서 사용할 수 있는 앱인지 공식적인 정보를 알아보려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>
                          <a:solidFill>
                            <a:srgbClr val="5A4AF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전체적인 앱 서비스 소개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공유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0847890"/>
                  </a:ext>
                </a:extLst>
              </a:tr>
              <a:tr h="1026008"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런데이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앱을 이미 </a:t>
                      </a:r>
                      <a:r>
                        <a:rPr lang="ko-KR" altLang="en-US" b="1" dirty="0">
                          <a:solidFill>
                            <a:srgbClr val="5A4AF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사용해 본 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런데이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앱이 마음에 들어 다른 사람에게 추천하고자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공식적인 소개 웹사이트를 공유하고자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446802"/>
                  </a:ext>
                </a:extLst>
              </a:tr>
              <a:tr h="7362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자신의 운동 기록을 웹으로 확인하고자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앱 사용자 기록 데이터 동기화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웹에서 액세스</a:t>
                      </a:r>
                      <a:endParaRPr lang="en-US" altLang="ko-KR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1075711"/>
                  </a:ext>
                </a:extLst>
              </a:tr>
              <a:tr h="91873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이미 다른 러닝 앱을 이용해봤지만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런데이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앱도 사용해보려는 </a:t>
                      </a:r>
                      <a:r>
                        <a:rPr lang="ko-KR" altLang="en-US" b="1" dirty="0" err="1">
                          <a:solidFill>
                            <a:srgbClr val="5A4AF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중급자</a:t>
                      </a:r>
                      <a:r>
                        <a:rPr lang="en-US" altLang="ko-KR" b="1" dirty="0">
                          <a:solidFill>
                            <a:srgbClr val="5A4AF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~</a:t>
                      </a:r>
                      <a:r>
                        <a:rPr lang="ko-KR" altLang="en-US" b="1" dirty="0" err="1">
                          <a:solidFill>
                            <a:srgbClr val="5A4AF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숙련자</a:t>
                      </a:r>
                      <a:endParaRPr lang="ko-KR" altLang="en-US" b="1" dirty="0">
                        <a:solidFill>
                          <a:srgbClr val="5A4AF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트레이닝 프로그램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세부 건강 기록 관리 통계 등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런데이만의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구체적인 기능을 알아보고자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rgbClr val="5A4AF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구체적인 앱 서비스 소개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훈련 프로그램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앱 화면 세부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UI,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통계 등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4816299"/>
                  </a:ext>
                </a:extLst>
              </a:tr>
            </a:tbl>
          </a:graphicData>
        </a:graphic>
      </p:graphicFrame>
      <p:pic>
        <p:nvPicPr>
          <p:cNvPr id="10" name="그림 9" descr="그래픽, 상징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FFAF464-B1D2-321A-83C3-A75838F266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7" t="25413" r="21997" b="22997"/>
          <a:stretch>
            <a:fillRect/>
          </a:stretch>
        </p:blipFill>
        <p:spPr>
          <a:xfrm>
            <a:off x="7866742" y="2082799"/>
            <a:ext cx="5596584" cy="5406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D697FD-00D1-F6FA-CD6D-CA5647291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6529"/>
            <a:ext cx="10515600" cy="966269"/>
          </a:xfrm>
        </p:spPr>
        <p:txBody>
          <a:bodyPr>
            <a:normAutofit/>
          </a:bodyPr>
          <a:lstStyle/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웹사이트 방문 목적 및 니즈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9A80F6-82FB-F63F-6FA6-386AE798DCEF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0195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래픽, 상징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3F22F6A-F313-4D0C-1D1A-BE2C082101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7" t="25413" r="21997" b="22997"/>
          <a:stretch>
            <a:fillRect/>
          </a:stretch>
        </p:blipFill>
        <p:spPr>
          <a:xfrm>
            <a:off x="7866742" y="2082799"/>
            <a:ext cx="5596584" cy="5406235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0079EB4-A084-C7D3-0E0F-1BDFBFC276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668523"/>
              </p:ext>
            </p:extLst>
          </p:nvPr>
        </p:nvGraphicFramePr>
        <p:xfrm>
          <a:off x="838200" y="2381173"/>
          <a:ext cx="10515600" cy="38744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3057">
                  <a:extLst>
                    <a:ext uri="{9D8B030D-6E8A-4147-A177-3AD203B41FA5}">
                      <a16:colId xmlns:a16="http://schemas.microsoft.com/office/drawing/2014/main" val="2524462487"/>
                    </a:ext>
                  </a:extLst>
                </a:gridCol>
                <a:gridCol w="2148114">
                  <a:extLst>
                    <a:ext uri="{9D8B030D-6E8A-4147-A177-3AD203B41FA5}">
                      <a16:colId xmlns:a16="http://schemas.microsoft.com/office/drawing/2014/main" val="1988266504"/>
                    </a:ext>
                  </a:extLst>
                </a:gridCol>
                <a:gridCol w="6404429">
                  <a:extLst>
                    <a:ext uri="{9D8B030D-6E8A-4147-A177-3AD203B41FA5}">
                      <a16:colId xmlns:a16="http://schemas.microsoft.com/office/drawing/2014/main" val="3683551590"/>
                    </a:ext>
                  </a:extLst>
                </a:gridCol>
              </a:tblGrid>
              <a:tr h="44182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메뉴명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내용 구성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922"/>
                  </a:ext>
                </a:extLst>
              </a:tr>
              <a:tr h="7816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Index (Main)</a:t>
                      </a:r>
                      <a:endParaRPr lang="ko-KR" altLang="en-US" sz="2000" b="1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전반적인 앱 소개</a:t>
                      </a:r>
                      <a:endParaRPr lang="en-US" altLang="ko-KR" sz="2000" b="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lang="ko-KR" altLang="en-US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대표적인 기능</a:t>
                      </a:r>
                      <a:r>
                        <a:rPr lang="en-US" altLang="ko-KR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설치 링크</a:t>
                      </a:r>
                      <a:r>
                        <a:rPr lang="en-US" altLang="ko-KR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홍보를 위한 성과 수치 및 홍보영상</a:t>
                      </a:r>
                      <a:r>
                        <a:rPr lang="en-US" altLang="ko-KR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</a:t>
                      </a:r>
                      <a:endParaRPr lang="ko-KR" altLang="en-US" sz="2000" b="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157578"/>
                  </a:ext>
                </a:extLst>
              </a:tr>
              <a:tr h="44182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About</a:t>
                      </a:r>
                      <a:endParaRPr lang="ko-KR" altLang="en-US" sz="2000" b="1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RunDay</a:t>
                      </a:r>
                      <a:endParaRPr lang="ko-KR" altLang="en-US" sz="2000" b="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보다 상세한 앱의 각종 기능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2680117"/>
                  </a:ext>
                </a:extLst>
              </a:tr>
              <a:tr h="441827">
                <a:tc v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ttam</a:t>
                      </a:r>
                      <a:endParaRPr lang="ko-KR" altLang="en-US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회사 소개 </a:t>
                      </a:r>
                      <a:r>
                        <a:rPr lang="en-US" altLang="ko-KR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lang="ko-KR" altLang="en-US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비전</a:t>
                      </a:r>
                      <a:r>
                        <a:rPr lang="en-US" altLang="ko-KR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상세 연락처 등</a:t>
                      </a:r>
                      <a:r>
                        <a:rPr lang="en-US" altLang="ko-KR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</a:t>
                      </a:r>
                      <a:endParaRPr lang="ko-KR" altLang="en-US" sz="2000" b="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679887"/>
                  </a:ext>
                </a:extLst>
              </a:tr>
              <a:tr h="44182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FAQ</a:t>
                      </a:r>
                      <a:endParaRPr lang="ko-KR" altLang="en-US" sz="2000" b="1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자주 묻는 질문들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546492"/>
                  </a:ext>
                </a:extLst>
              </a:tr>
              <a:tr h="44182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My </a:t>
                      </a:r>
                      <a:r>
                        <a:rPr lang="en-US" altLang="ko-KR" sz="2000" b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RunDay</a:t>
                      </a:r>
                      <a:endParaRPr lang="ko-KR" altLang="en-US" sz="20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Login</a:t>
                      </a:r>
                      <a:endParaRPr lang="ko-KR" altLang="en-US" sz="2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lang="ko-KR" altLang="en-US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첫 화면</a:t>
                      </a:r>
                      <a:r>
                        <a:rPr lang="en-US" altLang="ko-KR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 </a:t>
                      </a:r>
                      <a:r>
                        <a:rPr lang="ko-KR" altLang="en-US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로그인 또는 회원가입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637115"/>
                  </a:ext>
                </a:extLst>
              </a:tr>
              <a:tr h="441827">
                <a:tc v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운동 기록</a:t>
                      </a:r>
                      <a:endParaRPr lang="ko-KR" altLang="en-US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날짜별 상세 운동 기록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86605"/>
                  </a:ext>
                </a:extLst>
              </a:tr>
              <a:tr h="441827">
                <a:tc v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나의 운동</a:t>
                      </a:r>
                      <a:endParaRPr lang="ko-KR" altLang="en-US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트레이닝 프로그램 목록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770777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89EE87EB-73C2-3737-4DDC-B01979EA8C13}"/>
              </a:ext>
            </a:extLst>
          </p:cNvPr>
          <p:cNvSpPr txBox="1">
            <a:spLocks/>
          </p:cNvSpPr>
          <p:nvPr/>
        </p:nvSpPr>
        <p:spPr>
          <a:xfrm>
            <a:off x="838200" y="1116529"/>
            <a:ext cx="10515600" cy="966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메뉴 구성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4A4526-7778-DFA8-7DEF-9E0F03DDE85C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80C2B39-5213-079E-A0DB-4E440EF647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571"/>
          <a:stretch>
            <a:fillRect/>
          </a:stretch>
        </p:blipFill>
        <p:spPr>
          <a:xfrm>
            <a:off x="7600061" y="402427"/>
            <a:ext cx="3521738" cy="168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02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7FBC202-DFEA-9A95-0166-4725D7A2F847}"/>
              </a:ext>
            </a:extLst>
          </p:cNvPr>
          <p:cNvSpPr txBox="1">
            <a:spLocks/>
          </p:cNvSpPr>
          <p:nvPr/>
        </p:nvSpPr>
        <p:spPr>
          <a:xfrm>
            <a:off x="838200" y="1116529"/>
            <a:ext cx="10515600" cy="966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디자인 컨셉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482905-29D3-05A3-62D0-9A9C1FFEAFFB}"/>
              </a:ext>
            </a:extLst>
          </p:cNvPr>
          <p:cNvSpPr txBox="1">
            <a:spLocks/>
          </p:cNvSpPr>
          <p:nvPr/>
        </p:nvSpPr>
        <p:spPr>
          <a:xfrm>
            <a:off x="838200" y="2359405"/>
            <a:ext cx="5596583" cy="400329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브랜드 이미지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및 포지셔닝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>
              <a:lnSpc>
                <a:spcPct val="11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국내 대표 초보자용 러닝 앱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건강관리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·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헬스케어 부문 점유율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위 앱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>
              <a:lnSpc>
                <a:spcPct val="11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역동성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스피드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움직임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>
              <a:lnSpc>
                <a:spcPct val="11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모바일 앱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및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테크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친근함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누구나 접근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>
              <a:lnSpc>
                <a:spcPct val="110000"/>
              </a:lnSpc>
            </a:pP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디자인 레퍼런스 수집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>
              <a:lnSpc>
                <a:spcPct val="110000"/>
              </a:lnSpc>
            </a:pPr>
            <a:r>
              <a:rPr lang="ko-KR" altLang="en-US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볼드한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산세리프체를 반복 나열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>
              <a:lnSpc>
                <a:spcPct val="11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평행선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잔상을 포함한 흔들린 사진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7D46799-30E5-2F57-D6D5-B27F1A8D662B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1" name="그림 10" descr="텍스트, 스크린샷, 콜라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7242150-CA12-93B2-D24E-21D6DD7038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2" r="25388" b="40555"/>
          <a:stretch>
            <a:fillRect/>
          </a:stretch>
        </p:blipFill>
        <p:spPr>
          <a:xfrm>
            <a:off x="6595417" y="-164024"/>
            <a:ext cx="5596583" cy="718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41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6041E-7DAD-8468-1D2F-1AD01BE99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C64EEAE-1EA2-EF6F-9585-16CBC0B90F64}"/>
              </a:ext>
            </a:extLst>
          </p:cNvPr>
          <p:cNvSpPr txBox="1">
            <a:spLocks/>
          </p:cNvSpPr>
          <p:nvPr/>
        </p:nvSpPr>
        <p:spPr>
          <a:xfrm>
            <a:off x="838200" y="1116529"/>
            <a:ext cx="10515600" cy="966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디자인 컨셉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A9A9327-BC31-B834-FC3B-6A82723B03C2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3" name="그림 2" descr="텍스트, 스크린샷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4AE5DE4-0BD3-AF29-6D71-AAE22B3BAA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91" y="2728830"/>
            <a:ext cx="5828445" cy="3994913"/>
          </a:xfrm>
          <a:prstGeom prst="rect">
            <a:avLst/>
          </a:prstGeom>
        </p:spPr>
      </p:pic>
      <p:pic>
        <p:nvPicPr>
          <p:cNvPr id="13" name="그림 12" descr="텍스트, 스크린샷, 폰트, 문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B09F3D9-7CE7-152A-4D3B-9280C5456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446" y="134257"/>
            <a:ext cx="6368363" cy="658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82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99D2-C124-C6A3-AFDD-DEEBFC484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C57C285-1D8D-2B9E-4FF8-AD0A69FC768A}"/>
              </a:ext>
            </a:extLst>
          </p:cNvPr>
          <p:cNvSpPr txBox="1">
            <a:spLocks/>
          </p:cNvSpPr>
          <p:nvPr/>
        </p:nvSpPr>
        <p:spPr>
          <a:xfrm>
            <a:off x="838200" y="1116529"/>
            <a:ext cx="10515600" cy="966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화면 설계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E69A5F7-35C1-9FB8-7511-C2BEF5962563}"/>
              </a:ext>
            </a:extLst>
          </p:cNvPr>
          <p:cNvSpPr txBox="1">
            <a:spLocks/>
          </p:cNvSpPr>
          <p:nvPr/>
        </p:nvSpPr>
        <p:spPr>
          <a:xfrm>
            <a:off x="838200" y="2359405"/>
            <a:ext cx="10515600" cy="38175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Index (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0870398-010E-CA78-C7E9-6622F620A260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3" name="그림 2" descr="텍스트, 디자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34812A5-FF8B-EC3D-534B-91DEC7012D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34"/>
          <a:stretch>
            <a:fillRect/>
          </a:stretch>
        </p:blipFill>
        <p:spPr>
          <a:xfrm>
            <a:off x="4088844" y="25432"/>
            <a:ext cx="4051578" cy="6807137"/>
          </a:xfrm>
          <a:prstGeom prst="rect">
            <a:avLst/>
          </a:prstGeom>
        </p:spPr>
      </p:pic>
      <p:pic>
        <p:nvPicPr>
          <p:cNvPr id="14" name="그림 13" descr="텍스트, 디자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0F976E0-0B62-DEAC-6867-EA831E4621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17"/>
          <a:stretch>
            <a:fillRect/>
          </a:stretch>
        </p:blipFill>
        <p:spPr>
          <a:xfrm>
            <a:off x="8140422" y="1626220"/>
            <a:ext cx="4051578" cy="523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61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C054A-59E8-C6FA-DE0F-DA036BA90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CE8F3B2-EA4A-A560-AAEB-E38C314B5CB9}"/>
              </a:ext>
            </a:extLst>
          </p:cNvPr>
          <p:cNvSpPr txBox="1">
            <a:spLocks/>
          </p:cNvSpPr>
          <p:nvPr/>
        </p:nvSpPr>
        <p:spPr>
          <a:xfrm>
            <a:off x="838200" y="1116529"/>
            <a:ext cx="10515600" cy="966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화면 설계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798A6A-4C57-98F3-9587-4FE2C7D179D4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9" name="그림 8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B93D8A6-8661-FC1E-568B-54530C08CC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40"/>
          <a:stretch>
            <a:fillRect/>
          </a:stretch>
        </p:blipFill>
        <p:spPr>
          <a:xfrm>
            <a:off x="7087853" y="138719"/>
            <a:ext cx="2718756" cy="6237802"/>
          </a:xfrm>
          <a:prstGeom prst="rect">
            <a:avLst/>
          </a:prstGeom>
        </p:spPr>
      </p:pic>
      <p:pic>
        <p:nvPicPr>
          <p:cNvPr id="11" name="그림 10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0C70CEE-EA54-F812-37D9-412C109DEC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609" y="0"/>
            <a:ext cx="2385391" cy="68580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1FBA178-F917-E91D-E6E2-25089DAFDF7B}"/>
              </a:ext>
            </a:extLst>
          </p:cNvPr>
          <p:cNvSpPr txBox="1">
            <a:spLocks/>
          </p:cNvSpPr>
          <p:nvPr/>
        </p:nvSpPr>
        <p:spPr>
          <a:xfrm>
            <a:off x="838200" y="2359405"/>
            <a:ext cx="10515600" cy="38175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About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4" name="그림 13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26F84DC-FE06-7FED-34C7-C6AB95F6E5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59"/>
          <a:stretch>
            <a:fillRect/>
          </a:stretch>
        </p:blipFill>
        <p:spPr>
          <a:xfrm>
            <a:off x="4369097" y="-1"/>
            <a:ext cx="2718756" cy="671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412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테마">
  <a:themeElements>
    <a:clrScheme name="Office 2013 - 2022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1813</TotalTime>
  <Words>327</Words>
  <Application>Microsoft Office PowerPoint</Application>
  <PresentationFormat>와이드스크린</PresentationFormat>
  <Paragraphs>65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Pretendard</vt:lpstr>
      <vt:lpstr>Pretendard ExtraBold</vt:lpstr>
      <vt:lpstr>Calibri Light</vt:lpstr>
      <vt:lpstr>Noto Sans KR</vt:lpstr>
      <vt:lpstr>Calibri</vt:lpstr>
      <vt:lpstr>맑은 고딕</vt:lpstr>
      <vt:lpstr>Arial</vt:lpstr>
      <vt:lpstr>Office 2013 - 2022 테마</vt:lpstr>
      <vt:lpstr>런데이 웹페이지 리뉴얼</vt:lpstr>
      <vt:lpstr>기획 의도</vt:lpstr>
      <vt:lpstr>기획 의도</vt:lpstr>
      <vt:lpstr>웹사이트 방문 목적 및 니즈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런데이 웹페이지 리뉴얼</dc:title>
  <dc:creator/>
  <cp:lastModifiedBy>Administrator</cp:lastModifiedBy>
  <cp:revision>247</cp:revision>
  <dcterms:created xsi:type="dcterms:W3CDTF">2025-06-14T07:49:53Z</dcterms:created>
  <dcterms:modified xsi:type="dcterms:W3CDTF">2025-06-16T01:49:08Z</dcterms:modified>
</cp:coreProperties>
</file>